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5"/>
    <p:restoredTop sz="96327"/>
  </p:normalViewPr>
  <p:slideViewPr>
    <p:cSldViewPr snapToGrid="0" snapToObjects="1">
      <p:cViewPr varScale="1">
        <p:scale>
          <a:sx n="103" d="100"/>
          <a:sy n="103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tiff>
</file>

<file path=ppt/media/image13.jpeg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6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4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3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0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8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05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1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12" Type="http://schemas.openxmlformats.org/officeDocument/2006/relationships/image" Target="../media/image13.jpe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tiff"/><Relationship Id="rId5" Type="http://schemas.openxmlformats.org/officeDocument/2006/relationships/image" Target="../media/image18.png"/><Relationship Id="rId10" Type="http://schemas.openxmlformats.org/officeDocument/2006/relationships/image" Target="../media/image23.tiff"/><Relationship Id="rId4" Type="http://schemas.openxmlformats.org/officeDocument/2006/relationships/image" Target="../media/image17.png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2533B04-6E71-AF4C-968F-23973706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13" y="3205214"/>
            <a:ext cx="2244706" cy="27855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FEB1C-2A9D-2C48-B5D8-BB7FF9C34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864" y="1936474"/>
            <a:ext cx="22352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B748-68E3-F94F-8C94-0238ADEC3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399" y="54818"/>
            <a:ext cx="3177201" cy="3537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3E7E63-DD30-4042-87AF-A694F5D7D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854" y="2955235"/>
            <a:ext cx="2718008" cy="3035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5B817-EE32-324A-82FB-E122E0B7A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376" y="211620"/>
            <a:ext cx="2210874" cy="27436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7A784-173B-8F4F-8C8F-BF2E493D3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13" y="211620"/>
            <a:ext cx="2210874" cy="27436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1B5E4C-6A99-564C-9A5F-9ACF0E8C6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450" y="211620"/>
            <a:ext cx="2210874" cy="27436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968E0C-DACF-5042-91B5-09943A08FF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839" y="211620"/>
            <a:ext cx="2210874" cy="274361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E5A621-A86A-AA46-BDC0-4EA73A470CA0}"/>
              </a:ext>
            </a:extLst>
          </p:cNvPr>
          <p:cNvGrpSpPr/>
          <p:nvPr/>
        </p:nvGrpSpPr>
        <p:grpSpPr>
          <a:xfrm>
            <a:off x="2728386" y="3177673"/>
            <a:ext cx="3361906" cy="3143613"/>
            <a:chOff x="2842732" y="3361459"/>
            <a:chExt cx="2999763" cy="28049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CEE669-AB8C-7248-8B13-F5DC2483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75" t="12709" r="4703" b="12700"/>
            <a:stretch/>
          </p:blipFill>
          <p:spPr>
            <a:xfrm>
              <a:off x="2842732" y="3361459"/>
              <a:ext cx="2999763" cy="280498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3CD89D-5825-7B4C-AE44-6F2068D26FF7}"/>
                </a:ext>
              </a:extLst>
            </p:cNvPr>
            <p:cNvCxnSpPr/>
            <p:nvPr/>
          </p:nvCxnSpPr>
          <p:spPr>
            <a:xfrm>
              <a:off x="4270936" y="3483758"/>
              <a:ext cx="0" cy="12336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0FEAEC-082F-EF41-84CE-218D58461F57}"/>
              </a:ext>
            </a:extLst>
          </p:cNvPr>
          <p:cNvGrpSpPr/>
          <p:nvPr/>
        </p:nvGrpSpPr>
        <p:grpSpPr>
          <a:xfrm>
            <a:off x="6244259" y="3177674"/>
            <a:ext cx="3294451" cy="3143612"/>
            <a:chOff x="6372939" y="3336199"/>
            <a:chExt cx="2909969" cy="27767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4B066-BA0C-DD4E-974E-AEC661437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519" t="12164" r="6388" b="13453"/>
            <a:stretch/>
          </p:blipFill>
          <p:spPr>
            <a:xfrm>
              <a:off x="6372939" y="3336199"/>
              <a:ext cx="2909969" cy="2776734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7EDA58-6BD4-8D46-A853-33F319B95879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91" y="3430248"/>
              <a:ext cx="0" cy="12289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3962BE-F994-4247-87FF-303900006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02057" y="3430248"/>
              <a:ext cx="0" cy="3532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5E16D-C160-6640-B454-09AE3AE12BA1}"/>
              </a:ext>
            </a:extLst>
          </p:cNvPr>
          <p:cNvSpPr/>
          <p:nvPr/>
        </p:nvSpPr>
        <p:spPr>
          <a:xfrm>
            <a:off x="10315343" y="6321286"/>
            <a:ext cx="2971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xy_8bit__touching_objects.tif</a:t>
            </a:r>
          </a:p>
        </p:txBody>
      </p:sp>
      <p:pic>
        <p:nvPicPr>
          <p:cNvPr id="27" name="Picture 2" descr="Eye Dropper Free Vector Art - (1,051 Free Downloads)">
            <a:extLst>
              <a:ext uri="{FF2B5EF4-FFF2-40B4-BE49-F238E27FC236}">
                <a16:creationId xmlns:a16="http://schemas.microsoft.com/office/drawing/2014/main" id="{4727E8FB-2372-8548-87D9-EFEB6A67A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87620" y="3775000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ye Dropper Free Vector Art - (1,051 Free Downloads)">
            <a:extLst>
              <a:ext uri="{FF2B5EF4-FFF2-40B4-BE49-F238E27FC236}">
                <a16:creationId xmlns:a16="http://schemas.microsoft.com/office/drawing/2014/main" id="{2781DA03-98BC-3741-B68D-3B7628F4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4057" y="3205213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ye Dropper Free Vector Art - (1,051 Free Downloads)">
            <a:extLst>
              <a:ext uri="{FF2B5EF4-FFF2-40B4-BE49-F238E27FC236}">
                <a16:creationId xmlns:a16="http://schemas.microsoft.com/office/drawing/2014/main" id="{BD38CF78-5F45-E247-90EA-BF1BD78E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79" y="4701395"/>
            <a:ext cx="797012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CEBAD-9803-6549-90AD-B1844D002134}"/>
              </a:ext>
            </a:extLst>
          </p:cNvPr>
          <p:cNvCxnSpPr>
            <a:cxnSpLocks/>
          </p:cNvCxnSpPr>
          <p:nvPr/>
        </p:nvCxnSpPr>
        <p:spPr>
          <a:xfrm>
            <a:off x="1106115" y="3361459"/>
            <a:ext cx="740593" cy="147559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A839AD-C775-034F-98E2-478B6D9F463D}"/>
              </a:ext>
            </a:extLst>
          </p:cNvPr>
          <p:cNvCxnSpPr>
            <a:cxnSpLocks/>
          </p:cNvCxnSpPr>
          <p:nvPr/>
        </p:nvCxnSpPr>
        <p:spPr>
          <a:xfrm flipH="1">
            <a:off x="814602" y="4837054"/>
            <a:ext cx="1032106" cy="979793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6A0272-E0EE-E64E-8632-6B7257E099C8}"/>
              </a:ext>
            </a:extLst>
          </p:cNvPr>
          <p:cNvSpPr txBox="1"/>
          <p:nvPr/>
        </p:nvSpPr>
        <p:spPr>
          <a:xfrm>
            <a:off x="298093" y="18690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62A8A60-13C2-EA44-ADB1-7F7BCB093EA6}"/>
              </a:ext>
            </a:extLst>
          </p:cNvPr>
          <p:cNvSpPr txBox="1"/>
          <p:nvPr/>
        </p:nvSpPr>
        <p:spPr>
          <a:xfrm>
            <a:off x="2709120" y="1869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8BAEBA-8C65-5543-BAF3-811DF36F0993}"/>
              </a:ext>
            </a:extLst>
          </p:cNvPr>
          <p:cNvSpPr txBox="1"/>
          <p:nvPr/>
        </p:nvSpPr>
        <p:spPr>
          <a:xfrm>
            <a:off x="5031376" y="186906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F18F78-5DFF-EB48-A10D-BD78A710D518}"/>
              </a:ext>
            </a:extLst>
          </p:cNvPr>
          <p:cNvSpPr txBox="1"/>
          <p:nvPr/>
        </p:nvSpPr>
        <p:spPr>
          <a:xfrm>
            <a:off x="7391839" y="1869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A0CFC1-2C37-FD4F-90E4-25A2E55208B8}"/>
              </a:ext>
            </a:extLst>
          </p:cNvPr>
          <p:cNvSpPr txBox="1"/>
          <p:nvPr/>
        </p:nvSpPr>
        <p:spPr>
          <a:xfrm>
            <a:off x="340595" y="316860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</a:t>
            </a:r>
            <a:endParaRPr lang="de-DE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D2114C-439A-A349-ACEA-7FBC871524C4}"/>
              </a:ext>
            </a:extLst>
          </p:cNvPr>
          <p:cNvSpPr txBox="1"/>
          <p:nvPr/>
        </p:nvSpPr>
        <p:spPr>
          <a:xfrm>
            <a:off x="2679982" y="3168605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BEF0AD-BC56-8B42-9595-13BDE5F0E6E0}"/>
              </a:ext>
            </a:extLst>
          </p:cNvPr>
          <p:cNvSpPr txBox="1"/>
          <p:nvPr/>
        </p:nvSpPr>
        <p:spPr>
          <a:xfrm>
            <a:off x="6141823" y="3168605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7350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6FF00"/>
      </a:accent1>
      <a:accent2>
        <a:srgbClr val="0035FF"/>
      </a:accent2>
      <a:accent3>
        <a:srgbClr val="085C0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582</TotalTime>
  <Words>42</Words>
  <Application>Microsoft Macintosh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Christian Tischer</cp:lastModifiedBy>
  <cp:revision>6</cp:revision>
  <dcterms:created xsi:type="dcterms:W3CDTF">2022-02-18T12:19:34Z</dcterms:created>
  <dcterms:modified xsi:type="dcterms:W3CDTF">2022-03-08T08:25:15Z</dcterms:modified>
</cp:coreProperties>
</file>

<file path=docProps/thumbnail.jpeg>
</file>